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20" name="Рисунок 19" descr="СтКирДОУ ф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142852"/>
            <a:ext cx="3119096" cy="2004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5338" y="142852"/>
            <a:ext cx="642918" cy="6429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57884" y="1428736"/>
            <a:ext cx="300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МБДОУ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Старокиреметский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детский сад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Республики Татарстан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2" name="Рисунок 11" descr="дидакт игра Кто Это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5852" y="-1"/>
            <a:ext cx="4143404" cy="31075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Солнце 18"/>
          <p:cNvSpPr/>
          <p:nvPr/>
        </p:nvSpPr>
        <p:spPr>
          <a:xfrm>
            <a:off x="4214810" y="0"/>
            <a:ext cx="2143140" cy="207170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Century Schoolbook" pitchFamily="18" charset="0"/>
              </a:rPr>
              <a:t>январь</a:t>
            </a:r>
            <a:endParaRPr lang="ru-RU" sz="12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15" name="Рисунок 14" descr="волшебный сундук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99001" y="4214818"/>
            <a:ext cx="4444999" cy="2500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Выноска-облако 16"/>
          <p:cNvSpPr/>
          <p:nvPr/>
        </p:nvSpPr>
        <p:spPr>
          <a:xfrm>
            <a:off x="4857752" y="2500306"/>
            <a:ext cx="3143240" cy="1714512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«Сундук со сказками»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29.01.2021г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2500298" y="2428868"/>
            <a:ext cx="2143140" cy="1285884"/>
          </a:xfrm>
          <a:prstGeom prst="cloudCallout">
            <a:avLst>
              <a:gd name="adj1" fmla="val -33633"/>
              <a:gd name="adj2" fmla="val 1983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Воспитание любви к родному языку через 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(«Кто это? </a:t>
            </a:r>
          </a:p>
          <a:p>
            <a:pPr algn="ctr"/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это?» )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20.01.2021г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занятие родной яз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414" y="4429132"/>
            <a:ext cx="3468402" cy="22859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Выноска-облако 20"/>
          <p:cNvSpPr/>
          <p:nvPr/>
        </p:nvSpPr>
        <p:spPr>
          <a:xfrm>
            <a:off x="1428728" y="3500438"/>
            <a:ext cx="2000264" cy="1285884"/>
          </a:xfrm>
          <a:prstGeom prst="cloudCallout">
            <a:avLst>
              <a:gd name="adj1" fmla="val -48821"/>
              <a:gd name="adj2" fmla="val -353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Воспитание любви к родному языку через </a:t>
            </a: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занятия, 27.01.2021г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270</TotalTime>
  <Words>27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29</cp:revision>
  <dcterms:created xsi:type="dcterms:W3CDTF">2021-06-03T07:39:14Z</dcterms:created>
  <dcterms:modified xsi:type="dcterms:W3CDTF">2021-06-29T07:06:49Z</dcterms:modified>
</cp:coreProperties>
</file>